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692453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207789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42403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13478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323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205263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84133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212684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271161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470263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972271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986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247812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942996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049446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287256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683362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4FDD80-1BB0-41DC-84C2-72AAB4F44DF7}" type="datetimeFigureOut">
              <a:rPr lang="hu-HU" smtClean="0"/>
              <a:t>2021. 09. 13.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FDF2A-E308-4F65-A679-3D213A385E4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4574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9BFF6D-95E3-45E4-A1D3-51E60AC8A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Kiss-Fodor Zsombor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1F8B29D-EDC9-42F5-80D8-766E26EF9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3703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8712156-48F7-42C2-82BC-05CEF07F0FA2}"/>
              </a:ext>
            </a:extLst>
          </p:cNvPr>
          <p:cNvSpPr txBox="1"/>
          <p:nvPr/>
        </p:nvSpPr>
        <p:spPr>
          <a:xfrm>
            <a:off x="0" y="1225118"/>
            <a:ext cx="10851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16 éves vagyok és Szigetmonostor, Szentendrei-szigeten lakok</a:t>
            </a:r>
          </a:p>
          <a:p>
            <a:endParaRPr lang="hu-HU" sz="2800" dirty="0"/>
          </a:p>
          <a:p>
            <a:r>
              <a:rPr lang="hu-HU" sz="2800" dirty="0"/>
              <a:t>Volt egy háziállatom Tomo volt a neve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D10B53-B6EB-4055-9B8B-A015DA79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39" y="2239728"/>
            <a:ext cx="4474855" cy="421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55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6590ABE-4F2F-45E0-8FCD-00D241798C8C}"/>
              </a:ext>
            </a:extLst>
          </p:cNvPr>
          <p:cNvSpPr txBox="1"/>
          <p:nvPr/>
        </p:nvSpPr>
        <p:spPr>
          <a:xfrm>
            <a:off x="0" y="0"/>
            <a:ext cx="59442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Kettő Általános Iskolába jártam</a:t>
            </a:r>
          </a:p>
          <a:p>
            <a:endParaRPr lang="hu-HU" sz="2800" dirty="0"/>
          </a:p>
          <a:p>
            <a:r>
              <a:rPr lang="hu-HU" sz="2800" dirty="0"/>
              <a:t>Most a Katona József Techinkum </a:t>
            </a:r>
          </a:p>
        </p:txBody>
      </p:sp>
    </p:spTree>
    <p:extLst>
      <p:ext uri="{BB962C8B-B14F-4D97-AF65-F5344CB8AC3E}">
        <p14:creationId xmlns:p14="http://schemas.microsoft.com/office/powerpoint/2010/main" val="4012192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CC0E93AF-ADCC-4376-90EB-CF30E6674D3A}"/>
              </a:ext>
            </a:extLst>
          </p:cNvPr>
          <p:cNvSpPr txBox="1"/>
          <p:nvPr/>
        </p:nvSpPr>
        <p:spPr>
          <a:xfrm>
            <a:off x="0" y="0"/>
            <a:ext cx="7747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Van egy kis programozási tudásom és azon</a:t>
            </a:r>
          </a:p>
          <a:p>
            <a:r>
              <a:rPr lang="hu-HU" sz="2800" dirty="0"/>
              <a:t>Szeretnék nagyobbítani és abból megélni</a:t>
            </a:r>
          </a:p>
        </p:txBody>
      </p:sp>
    </p:spTree>
    <p:extLst>
      <p:ext uri="{BB962C8B-B14F-4D97-AF65-F5344CB8AC3E}">
        <p14:creationId xmlns:p14="http://schemas.microsoft.com/office/powerpoint/2010/main" val="1491244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FCAEF00-8969-4133-9F46-F84060F0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57" y="1689962"/>
            <a:ext cx="3190228" cy="42536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6475BD4-6D1C-4D4D-89DA-3419B85C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8" y="3209845"/>
            <a:ext cx="6510291" cy="326098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0041AF42-9B94-4A24-9BCF-D5E6FD0024C0}"/>
              </a:ext>
            </a:extLst>
          </p:cNvPr>
          <p:cNvSpPr txBox="1"/>
          <p:nvPr/>
        </p:nvSpPr>
        <p:spPr>
          <a:xfrm>
            <a:off x="0" y="0"/>
            <a:ext cx="86950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Kedvenc videojátékaim: Fallout 4, </a:t>
            </a:r>
          </a:p>
          <a:p>
            <a:r>
              <a:rPr lang="hu-HU" sz="3600" dirty="0"/>
              <a:t>Team Fortress 2, Star Wars Battlefront 2</a:t>
            </a:r>
          </a:p>
          <a:p>
            <a:r>
              <a:rPr lang="hu-HU" sz="3600" dirty="0"/>
              <a:t>És Minecraft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16A62AA-7FA0-457C-9048-99D060254B84}"/>
              </a:ext>
            </a:extLst>
          </p:cNvPr>
          <p:cNvSpPr txBox="1"/>
          <p:nvPr/>
        </p:nvSpPr>
        <p:spPr>
          <a:xfrm>
            <a:off x="0" y="2281561"/>
            <a:ext cx="892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Szeretek Transformers figurákat gyűjteni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77DA89-E215-4B26-AFFB-77839CA1770C}"/>
              </a:ext>
            </a:extLst>
          </p:cNvPr>
          <p:cNvSpPr txBox="1"/>
          <p:nvPr/>
        </p:nvSpPr>
        <p:spPr>
          <a:xfrm>
            <a:off x="0" y="1754326"/>
            <a:ext cx="789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/>
              <a:t>Kedvenc sorozatom a Knight Rider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98849A56-796C-4E26-8731-FCEFF5F0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3" y="2927892"/>
            <a:ext cx="734480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653F563-FCED-410E-805C-8F11887B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95" y="884515"/>
            <a:ext cx="6223453" cy="508896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35E40C8-563D-4BA4-AEC0-3596CEFC7AF9}"/>
              </a:ext>
            </a:extLst>
          </p:cNvPr>
          <p:cNvSpPr txBox="1"/>
          <p:nvPr/>
        </p:nvSpPr>
        <p:spPr>
          <a:xfrm>
            <a:off x="0" y="2161787"/>
            <a:ext cx="82118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3200" dirty="0"/>
              <a:t>Imádom 60-as, 70-es és 80-as autókat</a:t>
            </a:r>
            <a:br>
              <a:rPr lang="hu-HU" sz="3200" dirty="0"/>
            </a:br>
            <a:r>
              <a:rPr lang="hu-HU" sz="3200" dirty="0"/>
              <a:t>(pl.: 1969 Pontiac GTO, 1980 Audi Quattro, 1971 Plymouth Barracuda, stb.)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FF24C45-951A-4C63-8810-4C5EBE68278A}"/>
              </a:ext>
            </a:extLst>
          </p:cNvPr>
          <p:cNvSpPr txBox="1"/>
          <p:nvPr/>
        </p:nvSpPr>
        <p:spPr>
          <a:xfrm>
            <a:off x="0" y="0"/>
            <a:ext cx="104401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Oda vagyok a 70-es és 80-as évek zenéért</a:t>
            </a:r>
          </a:p>
          <a:p>
            <a:r>
              <a:rPr lang="hu-HU" sz="3200" dirty="0"/>
              <a:t>(pl.: Queen, David Bowie, Alphaville, The Clash stb.)</a:t>
            </a:r>
          </a:p>
          <a:p>
            <a:r>
              <a:rPr lang="hu-HU" sz="3200" dirty="0"/>
              <a:t>És a mai Synthwave zenékeért</a:t>
            </a:r>
          </a:p>
          <a:p>
            <a:r>
              <a:rPr lang="hu-HU" sz="3200" dirty="0"/>
              <a:t>(pl.: NINA, LeBrock, TV Players, stb.)</a:t>
            </a:r>
          </a:p>
          <a:p>
            <a:endParaRPr lang="hu-HU" sz="32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679850A9-668D-4EAA-A9FE-8696E3E36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5" b="11894"/>
          <a:stretch/>
        </p:blipFill>
        <p:spPr>
          <a:xfrm>
            <a:off x="3668281" y="3053918"/>
            <a:ext cx="6561066" cy="302728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68B6658-F40E-4B51-A631-A24665B71C6E}"/>
              </a:ext>
            </a:extLst>
          </p:cNvPr>
          <p:cNvSpPr txBox="1"/>
          <p:nvPr/>
        </p:nvSpPr>
        <p:spPr>
          <a:xfrm>
            <a:off x="106532" y="4031873"/>
            <a:ext cx="9028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Álom kocsim az 1982-es Firebird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76EB6015-D03A-41BB-AA8C-388B2083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1" b="8997"/>
          <a:stretch/>
        </p:blipFill>
        <p:spPr>
          <a:xfrm>
            <a:off x="106532" y="217759"/>
            <a:ext cx="7288567" cy="38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  <p:bldP spid="2" grpId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631EEE9F-8213-4530-BB6D-7F0A67CED246}"/>
              </a:ext>
            </a:extLst>
          </p:cNvPr>
          <p:cNvSpPr txBox="1"/>
          <p:nvPr/>
        </p:nvSpPr>
        <p:spPr>
          <a:xfrm>
            <a:off x="0" y="0"/>
            <a:ext cx="980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dirty="0"/>
              <a:t>Szeretek dolgozni 3D modelleken és makettokon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37329B4-E5DA-4B0E-AD40-A5ABDD22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6" y="818544"/>
            <a:ext cx="5754314" cy="351375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D099E8-81D3-4DC9-8ED5-BCF701EC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90" y="1970867"/>
            <a:ext cx="3533609" cy="472287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8BB475-0FF3-48DE-AAFE-BBDD535D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31" y="903722"/>
            <a:ext cx="5020376" cy="194337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DBEEF91-96F4-4218-8A97-17F07FD39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641" y="2763568"/>
            <a:ext cx="244826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0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4D4C1-1012-40F7-9BAC-6FC41429A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065973"/>
            <a:ext cx="8825658" cy="2362654"/>
          </a:xfrm>
        </p:spPr>
        <p:txBody>
          <a:bodyPr/>
          <a:lstStyle/>
          <a:p>
            <a:pPr algn="ctr"/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07742031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</TotalTime>
  <Words>142</Words>
  <Application>Microsoft Office PowerPoint</Application>
  <PresentationFormat>Szélesvásznú</PresentationFormat>
  <Paragraphs>22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Kiss-Fodor Zsombor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Kiss-fodor Zsombor</dc:creator>
  <cp:lastModifiedBy>Kiss-fodor Zsombor</cp:lastModifiedBy>
  <cp:revision>12</cp:revision>
  <dcterms:created xsi:type="dcterms:W3CDTF">2021-09-08T17:21:00Z</dcterms:created>
  <dcterms:modified xsi:type="dcterms:W3CDTF">2021-09-13T17:36:35Z</dcterms:modified>
</cp:coreProperties>
</file>